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58" r:id="rId6"/>
    <p:sldId id="261" r:id="rId7"/>
    <p:sldId id="266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B5CA-968B-487E-A54D-D9A285ED2E8A}" type="datetimeFigureOut">
              <a:rPr lang="de-DE" smtClean="0"/>
              <a:t>16.06.2011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41A53-8DB1-4266-8A38-E1F8AB4B476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B6E0-F0A6-4077-9F7F-F9E74BF74D52}" type="datetime1">
              <a:rPr lang="de-DE" smtClean="0"/>
              <a:t>16.06.2011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BB90-95A3-45E1-A401-FCE028D2D99F}" type="datetime1">
              <a:rPr lang="de-DE" smtClean="0"/>
              <a:t>16.06.2011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A8E9-F8A2-4D1A-8443-0212C3C80AAE}" type="datetime1">
              <a:rPr lang="de-DE" smtClean="0"/>
              <a:t>16.06.2011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CFC9-8C63-4C85-8949-AAD1CA5B7A15}" type="datetime1">
              <a:rPr lang="de-DE" smtClean="0"/>
              <a:t>16.06.2011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555-F278-4F05-AC3A-6076C8A003A7}" type="datetime1">
              <a:rPr lang="de-DE" smtClean="0"/>
              <a:t>16.06.2011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A5AC-5C0C-4BE5-BACD-45A712847E48}" type="datetime1">
              <a:rPr lang="de-DE" smtClean="0"/>
              <a:t>16.06.2011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768B-FC48-43DC-BF24-0A863640EF0B}" type="datetime1">
              <a:rPr lang="de-DE" smtClean="0"/>
              <a:t>16.06.2011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0FD6-99D0-4585-A7EC-EAC20AC66749}" type="datetime1">
              <a:rPr lang="de-DE" smtClean="0"/>
              <a:t>16.06.2011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69B-3AC8-4E94-AAFF-B722422D214B}" type="datetime1">
              <a:rPr lang="de-DE" smtClean="0"/>
              <a:t>16.06.2011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BDF9-1879-42F6-AB4A-6E9DBA35247E}" type="datetime1">
              <a:rPr lang="de-DE" smtClean="0"/>
              <a:t>16.06.2011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913-7441-4F67-94EA-FFF37A44C40C}" type="datetime1">
              <a:rPr lang="de-DE" smtClean="0"/>
              <a:t>16.06.2011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278A-9D0F-42A7-A4EE-9C63D04BF53A}" type="datetime1">
              <a:rPr lang="de-DE" smtClean="0"/>
              <a:t>16.06.2011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E989-08AB-49FC-A0CE-DBCDB94444B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cebook.com/L.I.S.A.porta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witter.com/#!/PortalLIS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de/search?q=social+media+wissenschaft&amp;ie=utf-8&amp;oe=utf-8&amp;aq=t&amp;rls=org.mozilla:de:official&amp;client=firefox-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ocialmedia-tagung.de/tag/social-media-tagu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sm-info.de/tlesen.html?Id=1976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uchsys.careercenter.uni-hamburg.de/angebote/aktueller_zeitraum/_einsatz_von_social_media_in_der_wissenschaf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utputFolder\000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28192"/>
          </a:xfrm>
        </p:spPr>
        <p:txBody>
          <a:bodyPr>
            <a:normAutofit/>
          </a:bodyPr>
          <a:lstStyle/>
          <a:p>
            <a:r>
              <a:rPr lang="de-DE" dirty="0" err="1" smtClean="0"/>
              <a:t>Social</a:t>
            </a:r>
            <a:r>
              <a:rPr lang="de-DE" dirty="0" smtClean="0"/>
              <a:t> Media in der Wissenschaft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/>
          <a:lstStyle/>
          <a:p>
            <a:r>
              <a:rPr lang="de-DE" dirty="0" smtClean="0"/>
              <a:t>Erfahrungen im Umgang mit den Neuen Medien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Überlegungen – Teil 2: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45024"/>
          </a:xfrm>
        </p:spPr>
        <p:txBody>
          <a:bodyPr/>
          <a:lstStyle/>
          <a:p>
            <a:r>
              <a:rPr lang="de-DE" dirty="0" smtClean="0"/>
              <a:t>Wir haben L.I.S.A.</a:t>
            </a:r>
          </a:p>
          <a:p>
            <a:r>
              <a:rPr lang="de-DE" dirty="0" smtClean="0"/>
              <a:t>Wie machen wir L.I.S.A. bekannter?</a:t>
            </a:r>
          </a:p>
          <a:p>
            <a:r>
              <a:rPr lang="de-DE" dirty="0" smtClean="0"/>
              <a:t>Wie verbreiten wir die L.I.S.A.-Inhalte?</a:t>
            </a:r>
          </a:p>
          <a:p>
            <a:r>
              <a:rPr lang="de-DE" sz="800" dirty="0" smtClean="0"/>
              <a:t> </a:t>
            </a:r>
          </a:p>
          <a:p>
            <a:r>
              <a:rPr lang="de-DE" sz="800" dirty="0"/>
              <a:t> </a:t>
            </a:r>
            <a:endParaRPr lang="de-DE" sz="800" dirty="0" smtClean="0"/>
          </a:p>
          <a:p>
            <a:r>
              <a:rPr lang="de-DE" sz="800" dirty="0"/>
              <a:t> </a:t>
            </a:r>
            <a:endParaRPr lang="de-DE" sz="800" dirty="0" smtClean="0"/>
          </a:p>
          <a:p>
            <a:r>
              <a:rPr lang="de-DE" sz="800" dirty="0"/>
              <a:t> </a:t>
            </a:r>
            <a:endParaRPr lang="de-DE" sz="800" dirty="0" smtClean="0"/>
          </a:p>
          <a:p>
            <a:r>
              <a:rPr lang="de-DE" sz="800" dirty="0"/>
              <a:t> </a:t>
            </a:r>
            <a:endParaRPr lang="de-DE" sz="800" dirty="0" smtClean="0"/>
          </a:p>
          <a:p>
            <a:r>
              <a:rPr lang="de-DE" dirty="0" smtClean="0"/>
              <a:t>Soziale Netzwerke gezielt nutzen.</a:t>
            </a:r>
          </a:p>
          <a:p>
            <a:r>
              <a:rPr lang="de-DE" dirty="0" smtClean="0"/>
              <a:t>L.I.S.A.-Präsenz bei </a:t>
            </a:r>
            <a:r>
              <a:rPr lang="de-DE" dirty="0" err="1" smtClean="0"/>
              <a:t>Facebook</a:t>
            </a:r>
            <a:r>
              <a:rPr lang="de-DE" dirty="0" smtClean="0"/>
              <a:t> und bei </a:t>
            </a:r>
            <a:r>
              <a:rPr lang="de-DE" dirty="0" err="1" smtClean="0"/>
              <a:t>Twitter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www.facebook.com/L.I.S.A.portal</a:t>
            </a:r>
            <a:endParaRPr lang="de-DE" dirty="0"/>
          </a:p>
        </p:txBody>
      </p:sp>
      <p:pic>
        <p:nvPicPr>
          <p:cNvPr id="614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00200"/>
            <a:ext cx="72728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twitter.com/</a:t>
            </a:r>
            <a:r>
              <a:rPr lang="de-DE" dirty="0" err="1" smtClean="0"/>
              <a:t>PortalLISA</a:t>
            </a:r>
            <a:endParaRPr lang="de-DE" dirty="0"/>
          </a:p>
        </p:txBody>
      </p:sp>
      <p:pic>
        <p:nvPicPr>
          <p:cNvPr id="717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00200"/>
            <a:ext cx="7128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smtClean="0"/>
              <a:t>Wissenschaftskommunikation im web 2.0 über </a:t>
            </a:r>
            <a:r>
              <a:rPr lang="de-DE" sz="3600" dirty="0" err="1" smtClean="0"/>
              <a:t>social</a:t>
            </a:r>
            <a:r>
              <a:rPr lang="de-DE" sz="3600" dirty="0" smtClean="0"/>
              <a:t> </a:t>
            </a:r>
            <a:r>
              <a:rPr lang="de-DE" sz="3600" dirty="0" err="1" smtClean="0"/>
              <a:t>media</a:t>
            </a:r>
            <a:endParaRPr lang="de-DE" sz="36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115616" y="2492896"/>
            <a:ext cx="7077472" cy="3661867"/>
          </a:xfrm>
        </p:spPr>
        <p:txBody>
          <a:bodyPr/>
          <a:lstStyle/>
          <a:p>
            <a:r>
              <a:rPr lang="de-DE" dirty="0" smtClean="0"/>
              <a:t>Welche Möglichkeiten gibt es?</a:t>
            </a:r>
          </a:p>
          <a:p>
            <a:r>
              <a:rPr lang="de-DE" dirty="0" smtClean="0"/>
              <a:t>Wer macht was?</a:t>
            </a:r>
          </a:p>
          <a:p>
            <a:r>
              <a:rPr lang="de-DE" dirty="0" smtClean="0"/>
              <a:t>Warum mitmachen?</a:t>
            </a:r>
          </a:p>
          <a:p>
            <a:r>
              <a:rPr lang="de-DE" dirty="0" smtClean="0"/>
              <a:t>Wie könnte das aussehen?</a:t>
            </a:r>
          </a:p>
          <a:p>
            <a:endParaRPr lang="de-DE" sz="800" dirty="0"/>
          </a:p>
          <a:p>
            <a:r>
              <a:rPr lang="de-DE" sz="800" dirty="0" smtClean="0"/>
              <a:t> </a:t>
            </a:r>
          </a:p>
          <a:p>
            <a:r>
              <a:rPr lang="de-DE" sz="800" dirty="0"/>
              <a:t> </a:t>
            </a:r>
            <a:endParaRPr lang="de-DE" sz="800" dirty="0" smtClean="0"/>
          </a:p>
          <a:p>
            <a:r>
              <a:rPr lang="de-DE" sz="800" dirty="0"/>
              <a:t> </a:t>
            </a:r>
            <a:endParaRPr lang="de-DE" sz="800" dirty="0" smtClean="0"/>
          </a:p>
          <a:p>
            <a:r>
              <a:rPr lang="de-DE" sz="800" dirty="0"/>
              <a:t> </a:t>
            </a:r>
            <a:endParaRPr lang="de-DE" sz="800" dirty="0" smtClean="0"/>
          </a:p>
          <a:p>
            <a:r>
              <a:rPr lang="de-DE" dirty="0" smtClean="0"/>
              <a:t>Was macht die Gerda Henkel Stiftung?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Google: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wissenschaft</a:t>
            </a:r>
            <a:endParaRPr lang="de-DE" dirty="0"/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00200"/>
            <a:ext cx="7488831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Heute auch in Düsseldorf:</a:t>
            </a:r>
            <a:endParaRPr lang="de-DE" dirty="0"/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00200"/>
            <a:ext cx="72728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 des Monats in Gießen:</a:t>
            </a:r>
            <a:endParaRPr lang="de-DE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00200"/>
            <a:ext cx="7848871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Wintersemester 2011 Uni Hamburg:</a:t>
            </a:r>
            <a:endParaRPr lang="de-DE" dirty="0"/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00200"/>
            <a:ext cx="7128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Zielsetzung Seminar Uni Hamburg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dirty="0" smtClean="0"/>
              <a:t>	</a:t>
            </a:r>
          </a:p>
          <a:p>
            <a:pPr>
              <a:buNone/>
            </a:pPr>
            <a:r>
              <a:rPr lang="de-DE" dirty="0" smtClean="0"/>
              <a:t>„Die </a:t>
            </a:r>
            <a:r>
              <a:rPr lang="de-DE" b="1" dirty="0" smtClean="0"/>
              <a:t>Präsentation der eigenen Forschungsleistung in der Öffentlichkeit</a:t>
            </a:r>
            <a:r>
              <a:rPr lang="de-DE" dirty="0" smtClean="0"/>
              <a:t> ist sowohl für das </a:t>
            </a:r>
            <a:r>
              <a:rPr lang="de-DE" dirty="0" smtClean="0"/>
              <a:t>Selbstmarketing von Wissenschaftlerinnen und Wissenschaftlern als </a:t>
            </a:r>
            <a:r>
              <a:rPr lang="de-DE" dirty="0" smtClean="0"/>
              <a:t>auch für die Institutionen, in denen sie tätig sind, immer wichtiger geworden. Eine </a:t>
            </a:r>
            <a:r>
              <a:rPr lang="de-DE" b="1" dirty="0" smtClean="0"/>
              <a:t>gute Außendarstellung </a:t>
            </a:r>
            <a:r>
              <a:rPr lang="de-DE" dirty="0" smtClean="0"/>
              <a:t>kann für künftige Arbeitgeber, Geldgeber, Kooperationspartner und Entscheidungsgremien entscheidend sein. Die Seminarreihe gibt Einblicke in Anlässe, Formate, Techniken und rechtliche Hintergründe der Medien- und </a:t>
            </a:r>
            <a:r>
              <a:rPr lang="de-DE" dirty="0" smtClean="0"/>
              <a:t>Öffentlichkeitsarbeit</a:t>
            </a:r>
            <a:r>
              <a:rPr lang="de-DE" dirty="0" smtClean="0"/>
              <a:t>. Sie soll die Teilnehmenden darin unterstützen, ihre </a:t>
            </a:r>
            <a:r>
              <a:rPr lang="de-DE" b="1" dirty="0" smtClean="0"/>
              <a:t>Leistungen und Erkenntnisse auch außerhalb der Fachwissenschaften überzeugend und verständlich zu präsentieren</a:t>
            </a:r>
            <a:r>
              <a:rPr lang="de-DE" dirty="0" smtClean="0"/>
              <a:t>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In </a:t>
            </a:r>
            <a:r>
              <a:rPr lang="de-DE" dirty="0" smtClean="0"/>
              <a:t>diesem halbtägigen Seminar werden die Grundlagen, Möglichkeiten und Gefahren des Einsatzes sozialer Medien wie </a:t>
            </a:r>
            <a:r>
              <a:rPr lang="de-DE" dirty="0" err="1" smtClean="0"/>
              <a:t>Facebook</a:t>
            </a:r>
            <a:r>
              <a:rPr lang="de-DE" dirty="0" smtClean="0"/>
              <a:t>, </a:t>
            </a:r>
            <a:r>
              <a:rPr lang="de-DE" dirty="0" err="1" smtClean="0"/>
              <a:t>Twitter</a:t>
            </a:r>
            <a:r>
              <a:rPr lang="de-DE" dirty="0" smtClean="0"/>
              <a:t> oder </a:t>
            </a:r>
            <a:r>
              <a:rPr lang="de-DE" dirty="0" err="1" smtClean="0"/>
              <a:t>Slideshare</a:t>
            </a:r>
            <a:r>
              <a:rPr lang="de-DE" dirty="0" smtClean="0"/>
              <a:t> beim Selbstmarketing von </a:t>
            </a:r>
            <a:r>
              <a:rPr lang="de-DE" dirty="0" smtClean="0"/>
              <a:t>Wissenschaftlerinnen </a:t>
            </a:r>
            <a:r>
              <a:rPr lang="de-DE" dirty="0" smtClean="0"/>
              <a:t>und Wissenschaftlern vorgestellt</a:t>
            </a:r>
            <a:r>
              <a:rPr lang="de-DE" dirty="0" smtClean="0"/>
              <a:t>.“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Überlegungen – Teil 1: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989040"/>
          </a:xfrm>
        </p:spPr>
        <p:txBody>
          <a:bodyPr/>
          <a:lstStyle/>
          <a:p>
            <a:r>
              <a:rPr lang="de-DE" sz="2800" dirty="0" smtClean="0"/>
              <a:t>Man kann nicht </a:t>
            </a:r>
            <a:r>
              <a:rPr lang="de-DE" sz="2800" dirty="0" err="1" smtClean="0"/>
              <a:t>nicht</a:t>
            </a:r>
            <a:r>
              <a:rPr lang="de-DE" sz="2800" dirty="0" smtClean="0"/>
              <a:t> kommunizieren.</a:t>
            </a:r>
          </a:p>
          <a:p>
            <a:r>
              <a:rPr lang="de-DE" sz="2800" dirty="0" smtClean="0"/>
              <a:t>Das Internet ist da.</a:t>
            </a:r>
          </a:p>
          <a:p>
            <a:r>
              <a:rPr lang="de-DE" sz="2800" dirty="0" smtClean="0"/>
              <a:t>Standard ist noch das web 2.0.</a:t>
            </a:r>
          </a:p>
          <a:p>
            <a:r>
              <a:rPr lang="de-DE" sz="2800" dirty="0" smtClean="0"/>
              <a:t>Mehr als ein Trend:</a:t>
            </a:r>
            <a:endParaRPr lang="de-DE" sz="2800" dirty="0"/>
          </a:p>
          <a:p>
            <a:pPr lvl="1"/>
            <a:r>
              <a:rPr lang="de-DE" dirty="0" err="1" smtClean="0"/>
              <a:t>Social</a:t>
            </a:r>
            <a:r>
              <a:rPr lang="de-DE" dirty="0" smtClean="0"/>
              <a:t> Networking (Beispiel: </a:t>
            </a:r>
            <a:r>
              <a:rPr lang="de-DE" dirty="0" err="1" smtClean="0"/>
              <a:t>Facebook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Microblogging</a:t>
            </a:r>
            <a:r>
              <a:rPr lang="de-DE" dirty="0" smtClean="0"/>
              <a:t> (Beispiel: </a:t>
            </a:r>
            <a:r>
              <a:rPr lang="de-DE" dirty="0" err="1" smtClean="0"/>
              <a:t>Twitter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Sharing (Beispiel: </a:t>
            </a:r>
            <a:r>
              <a:rPr lang="de-DE" dirty="0" err="1" smtClean="0"/>
              <a:t>Flickr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03040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 smtClean="0"/>
              <a:t>Bertram Triebel,  – Doktorand in Geschichte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 </a:t>
            </a:r>
            <a:br>
              <a:rPr lang="de-DE" sz="1100" dirty="0" smtClean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1600" dirty="0" smtClean="0"/>
              <a:t>Quelle: http</a:t>
            </a:r>
            <a:r>
              <a:rPr lang="de-DE" sz="1600" dirty="0" smtClean="0"/>
              <a:t>://www.youtube.com/watch?v=UhXFdZHq2mU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E989-08AB-49FC-A0CE-DBCDB94444B6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1" name="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14788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Bildschirmpräsentation (4:3)</PresentationFormat>
  <Paragraphs>55</Paragraphs>
  <Slides>12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Social Media in der Wissenschaft </vt:lpstr>
      <vt:lpstr>Wissenschaftskommunikation im web 2.0 über social media</vt:lpstr>
      <vt:lpstr>Google: social media wissenschaft</vt:lpstr>
      <vt:lpstr>Heute auch in Düsseldorf:</vt:lpstr>
      <vt:lpstr>Ende des Monats in Gießen:</vt:lpstr>
      <vt:lpstr>Wintersemester 2011 Uni Hamburg:</vt:lpstr>
      <vt:lpstr>Zielsetzung Seminar Uni Hamburg</vt:lpstr>
      <vt:lpstr>Unsere Überlegungen – Teil 1:</vt:lpstr>
      <vt:lpstr>Bertram Triebel,  – Doktorand in Geschichte    Quelle: http://www.youtube.com/watch?v=UhXFdZHq2mU</vt:lpstr>
      <vt:lpstr>Unsere Überlegungen – Teil 2:</vt:lpstr>
      <vt:lpstr>www.facebook.com/L.I.S.A.portal</vt:lpstr>
      <vt:lpstr>twitter.com/PortalLISA</vt:lpstr>
    </vt:vector>
  </TitlesOfParts>
  <Company>Name Ihrer Firma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 der Wissenschaft </dc:title>
  <dc:creator>Ihr Benutzername</dc:creator>
  <cp:lastModifiedBy>Ihr Benutzername</cp:lastModifiedBy>
  <cp:revision>24</cp:revision>
  <dcterms:created xsi:type="dcterms:W3CDTF">2011-06-15T13:40:19Z</dcterms:created>
  <dcterms:modified xsi:type="dcterms:W3CDTF">2011-06-16T09:19:21Z</dcterms:modified>
</cp:coreProperties>
</file>